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64" r:id="rId6"/>
    <p:sldId id="263" r:id="rId7"/>
    <p:sldId id="262" r:id="rId8"/>
    <p:sldId id="261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ttt1\Downloads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11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276872"/>
            <a:ext cx="88924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Проєкт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“Здоровим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uk-UA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бути 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модно!”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88640"/>
            <a:ext cx="6336704" cy="138499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Юрківська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гімназія</a:t>
            </a:r>
            <a:endParaRPr lang="uk-U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Ватутінської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міської 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ради </a:t>
            </a:r>
            <a:endParaRPr lang="uk-U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Черкаської  області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5733256"/>
            <a:ext cx="5400600" cy="107721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Ліга 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старшокласників</a:t>
            </a:r>
          </a:p>
          <a:p>
            <a:pPr algn="ctr"/>
            <a:r>
              <a:rPr lang="uk-UA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Ватутінської</a:t>
            </a:r>
            <a:r>
              <a:rPr lang="uk-UA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ТГ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ttt1\Downloads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112" cy="6858000"/>
          </a:xfrm>
          <a:prstGeom prst="rect">
            <a:avLst/>
          </a:prstGeom>
          <a:noFill/>
        </p:spPr>
      </p:pic>
      <p:pic>
        <p:nvPicPr>
          <p:cNvPr id="4" name="Рисунок 3" descr="изображение_viber_2021-09-14_11-50-06-4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682214"/>
            <a:ext cx="3131840" cy="4175786"/>
          </a:xfrm>
          <a:prstGeom prst="rect">
            <a:avLst/>
          </a:prstGeom>
        </p:spPr>
      </p:pic>
      <p:pic>
        <p:nvPicPr>
          <p:cNvPr id="6" name="Рисунок 5" descr="изображение_viber_2021-09-16_10-25-13-4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60648"/>
            <a:ext cx="4864539" cy="2736304"/>
          </a:xfrm>
          <a:prstGeom prst="rect">
            <a:avLst/>
          </a:prstGeom>
        </p:spPr>
      </p:pic>
      <p:pic>
        <p:nvPicPr>
          <p:cNvPr id="8" name="Рисунок 7" descr="изображение_viber_2021-09-17_11-50-15-8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2924944"/>
            <a:ext cx="2753463" cy="36682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60032" y="1196752"/>
            <a:ext cx="4283968" cy="18774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   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Здоров’я — 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розкіш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для 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людини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,</a:t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   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найбільша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цінність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у 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житті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Рисунок 6" descr="изображение_viber_2021-09-17_09-16-32-7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49688"/>
            <a:ext cx="3744416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ttt1\Downloads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112" cy="6858000"/>
          </a:xfrm>
          <a:prstGeom prst="rect">
            <a:avLst/>
          </a:prstGeom>
          <a:noFill/>
        </p:spPr>
      </p:pic>
      <p:pic>
        <p:nvPicPr>
          <p:cNvPr id="4" name="Рисунок 3" descr="изображение_viber_2021-09-17_11-55-31-6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32656"/>
            <a:ext cx="2787774" cy="3717032"/>
          </a:xfrm>
          <a:prstGeom prst="rect">
            <a:avLst/>
          </a:prstGeom>
        </p:spPr>
      </p:pic>
      <p:pic>
        <p:nvPicPr>
          <p:cNvPr id="5" name="Рисунок 4" descr="изображение_viber_2021-09-17_13-51-40-8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8766" y="4221088"/>
            <a:ext cx="3115234" cy="2338373"/>
          </a:xfrm>
          <a:prstGeom prst="rect">
            <a:avLst/>
          </a:prstGeom>
        </p:spPr>
      </p:pic>
      <p:pic>
        <p:nvPicPr>
          <p:cNvPr id="6" name="Рисунок 5" descr="изображение_viber_2021-09-17_13-52-28-1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84984"/>
            <a:ext cx="2683673" cy="35730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332656"/>
            <a:ext cx="504056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Як </a:t>
            </a:r>
            <a:r>
              <a:rPr lang="ru-RU" sz="2800" dirty="0" err="1" smtClean="0">
                <a:solidFill>
                  <a:srgbClr val="FF0000"/>
                </a:solidFill>
                <a:latin typeface="Arial Black" pitchFamily="34" charset="0"/>
              </a:rPr>
              <a:t>є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Arial Black" pitchFamily="34" charset="0"/>
              </a:rPr>
              <a:t>здоров’я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день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при </a:t>
            </a:r>
            <a:r>
              <a:rPr lang="ru-RU" sz="2800" dirty="0" err="1" smtClean="0">
                <a:solidFill>
                  <a:srgbClr val="FF0000"/>
                </a:solidFill>
                <a:latin typeface="Arial Black" pitchFamily="34" charset="0"/>
              </a:rPr>
              <a:t>днині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,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dirty="0" err="1" smtClean="0">
                <a:solidFill>
                  <a:srgbClr val="FF0000"/>
                </a:solidFill>
                <a:latin typeface="Arial Black" pitchFamily="34" charset="0"/>
              </a:rPr>
              <a:t>можливість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Arial Black" pitchFamily="34" charset="0"/>
              </a:rPr>
              <a:t>є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800" dirty="0" err="1" smtClean="0">
                <a:solidFill>
                  <a:srgbClr val="FF0000"/>
                </a:solidFill>
                <a:latin typeface="Arial Black" pitchFamily="34" charset="0"/>
              </a:rPr>
              <a:t>йти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до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мети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изображение_viber_2021-09-17_09-16-33-1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2564904"/>
            <a:ext cx="3395869" cy="25469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ttt1\Downloads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112" cy="6858000"/>
          </a:xfrm>
          <a:prstGeom prst="rect">
            <a:avLst/>
          </a:prstGeom>
          <a:noFill/>
        </p:spPr>
      </p:pic>
      <p:pic>
        <p:nvPicPr>
          <p:cNvPr id="3" name="Рисунок 2" descr="изображение_viber_2021-09-13_21-49-51-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3704817" cy="2780928"/>
          </a:xfrm>
          <a:prstGeom prst="rect">
            <a:avLst/>
          </a:prstGeom>
        </p:spPr>
      </p:pic>
      <p:pic>
        <p:nvPicPr>
          <p:cNvPr id="4" name="Рисунок 3" descr="изображение_viber_2021-09-14_11-50-13-7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88640"/>
            <a:ext cx="2553748" cy="3404997"/>
          </a:xfrm>
          <a:prstGeom prst="rect">
            <a:avLst/>
          </a:prstGeom>
        </p:spPr>
      </p:pic>
      <p:pic>
        <p:nvPicPr>
          <p:cNvPr id="6" name="Рисунок 5" descr="изображение_viber_2021-09-15_09-42-10-3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185936"/>
            <a:ext cx="2627784" cy="3387080"/>
          </a:xfrm>
          <a:prstGeom prst="rect">
            <a:avLst/>
          </a:prstGeom>
        </p:spPr>
      </p:pic>
      <p:pic>
        <p:nvPicPr>
          <p:cNvPr id="7" name="Рисунок 6" descr="изображение_viber_2021-09-17_09-16-34-7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645024"/>
            <a:ext cx="3995936" cy="29969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4077072"/>
            <a:ext cx="4104456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Arial Black" pitchFamily="34" charset="0"/>
              </a:rPr>
              <a:t>Тоді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Arial Black" pitchFamily="34" charset="0"/>
              </a:rPr>
              <a:t>є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Arial Black" pitchFamily="34" charset="0"/>
              </a:rPr>
              <a:t>радість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, </a:t>
            </a:r>
            <a:r>
              <a:rPr lang="ru-RU" sz="3200" b="1" dirty="0" err="1" smtClean="0">
                <a:solidFill>
                  <a:srgbClr val="FF0000"/>
                </a:solidFill>
                <a:latin typeface="Arial Black" pitchFamily="34" charset="0"/>
              </a:rPr>
              <a:t>щастя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Arial Black" pitchFamily="34" charset="0"/>
              </a:rPr>
              <a:t>й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диво,</a:t>
            </a:r>
            <a:b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краса 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у </a:t>
            </a:r>
            <a:r>
              <a:rPr lang="ru-RU" sz="3200" b="1" dirty="0" err="1" smtClean="0">
                <a:solidFill>
                  <a:srgbClr val="FF0000"/>
                </a:solidFill>
                <a:latin typeface="Arial Black" pitchFamily="34" charset="0"/>
              </a:rPr>
              <a:t>крапельці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Arial Black" pitchFamily="34" charset="0"/>
              </a:rPr>
              <a:t>роси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ttt1\Downloads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112" cy="6858000"/>
          </a:xfrm>
          <a:prstGeom prst="rect">
            <a:avLst/>
          </a:prstGeom>
          <a:noFill/>
        </p:spPr>
      </p:pic>
      <p:pic>
        <p:nvPicPr>
          <p:cNvPr id="4" name="Рисунок 3" descr="изображение_viber_2021-09-16_10-25-10-1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19" y="260648"/>
            <a:ext cx="4968553" cy="2952328"/>
          </a:xfrm>
          <a:prstGeom prst="rect">
            <a:avLst/>
          </a:prstGeom>
        </p:spPr>
      </p:pic>
      <p:pic>
        <p:nvPicPr>
          <p:cNvPr id="5" name="Рисунок 4" descr="изображение_viber_2021-09-16_10-25-22-0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7522" y="3429000"/>
            <a:ext cx="5120567" cy="2880320"/>
          </a:xfrm>
          <a:prstGeom prst="rect">
            <a:avLst/>
          </a:prstGeom>
        </p:spPr>
      </p:pic>
      <p:pic>
        <p:nvPicPr>
          <p:cNvPr id="6" name="Рисунок 5" descr="изображение_viber_2021-09-17_12-35-49-6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9584" y="332656"/>
            <a:ext cx="3744416" cy="2808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104" y="3429000"/>
            <a:ext cx="3635896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Тоді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людина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йде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щасливо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серед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безмежної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краси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ttt1\Downloads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112" cy="6858000"/>
          </a:xfrm>
          <a:prstGeom prst="rect">
            <a:avLst/>
          </a:prstGeom>
          <a:noFill/>
        </p:spPr>
      </p:pic>
      <p:pic>
        <p:nvPicPr>
          <p:cNvPr id="3" name="Рисунок 2" descr="изображение_viber_2021-09-17_13-51-40-9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651849"/>
            <a:ext cx="3261826" cy="4206151"/>
          </a:xfrm>
          <a:prstGeom prst="rect">
            <a:avLst/>
          </a:prstGeom>
        </p:spPr>
      </p:pic>
      <p:pic>
        <p:nvPicPr>
          <p:cNvPr id="4" name="Рисунок 3" descr="изображение_viber_2021-09-17_13-52-27-9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3096344" cy="4122443"/>
          </a:xfrm>
          <a:prstGeom prst="rect">
            <a:avLst/>
          </a:prstGeom>
        </p:spPr>
      </p:pic>
      <p:pic>
        <p:nvPicPr>
          <p:cNvPr id="5" name="Рисунок 4" descr="изображение_viber_2021-11-30_16-55-08-8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483006"/>
            <a:ext cx="4731534" cy="3374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1880" y="692696"/>
            <a:ext cx="4968552" cy="18774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Й 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чарівність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світу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відчуває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,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 Для 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неї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в 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хмурість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— 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дні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ясні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ttt1\Downloads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112" cy="6858000"/>
          </a:xfrm>
          <a:prstGeom prst="rect">
            <a:avLst/>
          </a:prstGeom>
          <a:noFill/>
        </p:spPr>
      </p:pic>
      <p:pic>
        <p:nvPicPr>
          <p:cNvPr id="4" name="Рисунок 3" descr="изображение_viber_2021-03-03ч_20-04-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09595"/>
            <a:ext cx="2915816" cy="3648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332656"/>
            <a:ext cx="5112568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Вона 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всі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труднощі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долає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 Й 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співає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радісні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пісні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изображение_viber_2021-03-03_20-04-06с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2170" y="0"/>
            <a:ext cx="3291830" cy="4389107"/>
          </a:xfrm>
          <a:prstGeom prst="rect">
            <a:avLst/>
          </a:prstGeom>
        </p:spPr>
      </p:pic>
      <p:pic>
        <p:nvPicPr>
          <p:cNvPr id="5" name="Рисунок 4" descr="изображение_viber_2022-02-02_17-31-22-0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2060848"/>
            <a:ext cx="3096344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ttt1\Downloads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112" cy="6858000"/>
          </a:xfrm>
          <a:prstGeom prst="rect">
            <a:avLst/>
          </a:prstGeom>
          <a:noFill/>
        </p:spPr>
      </p:pic>
      <p:pic>
        <p:nvPicPr>
          <p:cNvPr id="3" name="Рисунок 2" descr="изображение_viber_2022-02-02_17-31-22-4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9979" y="3140968"/>
            <a:ext cx="4764021" cy="3573016"/>
          </a:xfrm>
          <a:prstGeom prst="rect">
            <a:avLst/>
          </a:prstGeom>
        </p:spPr>
      </p:pic>
      <p:pic>
        <p:nvPicPr>
          <p:cNvPr id="4" name="Рисунок 3" descr="изображение_viber_2021-11-30_16-53-29-2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4499992" cy="3374994"/>
          </a:xfrm>
          <a:prstGeom prst="rect">
            <a:avLst/>
          </a:prstGeom>
        </p:spPr>
      </p:pic>
      <p:pic>
        <p:nvPicPr>
          <p:cNvPr id="5" name="Рисунок 4" descr="изображение_viber_2021-11-30_16-53-30-1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88640"/>
            <a:ext cx="4416491" cy="3384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4149080"/>
            <a:ext cx="4032448" cy="18774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Вона — здорова !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Це чудово,</a:t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 бо їй 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нічого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не 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болить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ttt1\Downloads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112" cy="6858000"/>
          </a:xfrm>
          <a:prstGeom prst="rect">
            <a:avLst/>
          </a:prstGeom>
          <a:noFill/>
        </p:spPr>
      </p:pic>
      <p:pic>
        <p:nvPicPr>
          <p:cNvPr id="3" name="Рисунок 2" descr="DSCN9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537520"/>
            <a:ext cx="5760641" cy="4320480"/>
          </a:xfrm>
          <a:prstGeom prst="rect">
            <a:avLst/>
          </a:prstGeom>
        </p:spPr>
      </p:pic>
      <p:pic>
        <p:nvPicPr>
          <p:cNvPr id="4" name="Рисунок 3" descr="20190911_1219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896544" cy="3590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7496" y="1916832"/>
            <a:ext cx="4536504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  Вона добро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творить готова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ru-RU" sz="28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І 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це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прекрасно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! </a:t>
            </a:r>
            <a:endParaRPr lang="ru-RU" sz="28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Можна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жить!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78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Tttt1</dc:creator>
  <cp:lastModifiedBy>Admin</cp:lastModifiedBy>
  <cp:revision>23</cp:revision>
  <dcterms:created xsi:type="dcterms:W3CDTF">2022-04-19T07:19:19Z</dcterms:created>
  <dcterms:modified xsi:type="dcterms:W3CDTF">2022-04-21T06:19:15Z</dcterms:modified>
</cp:coreProperties>
</file>